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9" r:id="rId5"/>
  </p:sldIdLst>
  <p:sldSz cx="7561263" cy="10693400"/>
  <p:notesSz cx="6797675" cy="9928225"/>
  <p:embeddedFontLst>
    <p:embeddedFont>
      <p:font typeface="맑은 고딕" panose="020B0503020000020004" pitchFamily="50" charset="-127"/>
      <p:regular r:id="rId8"/>
      <p:bold r:id="rId9"/>
    </p:embeddedFont>
  </p:embeddedFont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1pPr>
    <a:lvl2pPr marL="508000" indent="-50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2pPr>
    <a:lvl3pPr marL="1016000" indent="-10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3pPr>
    <a:lvl4pPr marL="1525588" indent="-153988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4pPr>
    <a:lvl5pPr marL="2033588" indent="-204788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">
          <p15:clr>
            <a:srgbClr val="A4A3A4"/>
          </p15:clr>
        </p15:guide>
        <p15:guide id="2" pos="43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0" autoAdjust="0"/>
    <p:restoredTop sz="94660"/>
  </p:normalViewPr>
  <p:slideViewPr>
    <p:cSldViewPr>
      <p:cViewPr varScale="1">
        <p:scale>
          <a:sx n="64" d="100"/>
          <a:sy n="64" d="100"/>
        </p:scale>
        <p:origin x="1020" y="66"/>
      </p:cViewPr>
      <p:guideLst>
        <p:guide orient="horz" pos="11"/>
        <p:guide pos="4377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941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8575873F-F4C5-8DD3-241C-EF7380BD5B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>
                <a:ea typeface="굴림" charset="-127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A831AA3-F320-B8F2-7EAC-54507989D5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>
                <a:ea typeface="굴림" charset="-127"/>
                <a:cs typeface="+mn-cs"/>
              </a:defRPr>
            </a:lvl1pPr>
          </a:lstStyle>
          <a:p>
            <a:pPr>
              <a:defRPr/>
            </a:pPr>
            <a:fld id="{AB6D7BA3-C3CF-4F30-B2BD-7C75D4DFF823}" type="datetimeFigureOut">
              <a:rPr lang="ko-KR" altLang="en-US"/>
              <a:pPr>
                <a:defRPr/>
              </a:pPr>
              <a:t>2022-08-10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BCC93B4-67EC-609E-09E2-F5FABB0809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>
                <a:ea typeface="굴림" charset="-127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DEEA5FF-5A4C-292D-A050-E6893CAEFA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cs typeface="굴림" panose="020B0600000101010101" pitchFamily="50" charset="-127"/>
              </a:defRPr>
            </a:lvl1pPr>
          </a:lstStyle>
          <a:p>
            <a:pPr>
              <a:defRPr/>
            </a:pPr>
            <a:fld id="{B05113C4-0DBB-4847-9636-DFB2A467CFB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1CB3B3B1-896D-0D33-F4CD-DE57EA8B9E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>
                <a:ea typeface="굴림" charset="-127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EBA0247-9A92-6ACA-EA73-9BE96876D0D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>
                <a:ea typeface="굴림" charset="-127"/>
                <a:cs typeface="+mn-cs"/>
              </a:defRPr>
            </a:lvl1pPr>
          </a:lstStyle>
          <a:p>
            <a:pPr>
              <a:defRPr/>
            </a:pPr>
            <a:fld id="{957E4A51-F14B-4585-A62B-AF901A689F4B}" type="datetimeFigureOut">
              <a:rPr lang="ko-KR" altLang="en-US"/>
              <a:pPr>
                <a:defRPr/>
              </a:pPr>
              <a:t>2022-08-10</a:t>
            </a:fld>
            <a:endParaRPr lang="ko-KR" altLang="en-US"/>
          </a:p>
        </p:txBody>
      </p:sp>
      <p:sp>
        <p:nvSpPr>
          <p:cNvPr id="4" name="슬라이드 이미지 개체 틀 3">
            <a:extLst>
              <a:ext uri="{FF2B5EF4-FFF2-40B4-BE49-F238E27FC236}">
                <a16:creationId xmlns:a16="http://schemas.microsoft.com/office/drawing/2014/main" id="{AB6EB915-8891-6E34-B345-31E25B476A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>
            <a:extLst>
              <a:ext uri="{FF2B5EF4-FFF2-40B4-BE49-F238E27FC236}">
                <a16:creationId xmlns:a16="http://schemas.microsoft.com/office/drawing/2014/main" id="{F11336B7-778D-3B21-8ACD-623DFA5609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D9467D4-2977-BF91-7976-7237669CA93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>
                <a:ea typeface="굴림" charset="-127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F6F3E18-1E9B-7ACD-F415-B07EB73B4E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cs typeface="굴림" panose="020B0600000101010101" pitchFamily="50" charset="-127"/>
              </a:defRPr>
            </a:lvl1pPr>
          </a:lstStyle>
          <a:p>
            <a:pPr>
              <a:defRPr/>
            </a:pPr>
            <a:fld id="{BA23A4BA-CE4F-4AAD-9B06-958B10CA06E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016000" rtl="0" eaLnBrk="0" fontAlgn="base" latinLnBrk="1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맑은 고딕" panose="020B0503020000020004" pitchFamily="50" charset="-127"/>
      </a:defRPr>
    </a:lvl1pPr>
    <a:lvl2pPr marL="508000" algn="l" defTabSz="1016000" rtl="0" eaLnBrk="0" fontAlgn="base" latinLnBrk="1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맑은 고딕" panose="020B0503020000020004" pitchFamily="50" charset="-127"/>
      </a:defRPr>
    </a:lvl2pPr>
    <a:lvl3pPr marL="1016000" algn="l" defTabSz="1016000" rtl="0" eaLnBrk="0" fontAlgn="base" latinLnBrk="1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맑은 고딕" panose="020B0503020000020004" pitchFamily="50" charset="-127"/>
      </a:defRPr>
    </a:lvl3pPr>
    <a:lvl4pPr marL="1525588" algn="l" defTabSz="1016000" rtl="0" eaLnBrk="0" fontAlgn="base" latinLnBrk="1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맑은 고딕" panose="020B0503020000020004" pitchFamily="50" charset="-127"/>
      </a:defRPr>
    </a:lvl4pPr>
    <a:lvl5pPr marL="2033588" algn="l" defTabSz="1016000" rtl="0" eaLnBrk="0" fontAlgn="base" latinLnBrk="1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맑은 고딕" panose="020B0503020000020004" pitchFamily="50" charset="-127"/>
      </a:defRPr>
    </a:lvl5pPr>
    <a:lvl6pPr marL="2543861" algn="l" defTabSz="1017544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2633" algn="l" defTabSz="1017544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1405" algn="l" defTabSz="1017544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0177" algn="l" defTabSz="1017544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이미지 개체 틀 1">
            <a:extLst>
              <a:ext uri="{FF2B5EF4-FFF2-40B4-BE49-F238E27FC236}">
                <a16:creationId xmlns:a16="http://schemas.microsoft.com/office/drawing/2014/main" id="{8980727A-A011-5C49-23E6-1C41444E18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슬라이드 노트 개체 틀 2">
            <a:extLst>
              <a:ext uri="{FF2B5EF4-FFF2-40B4-BE49-F238E27FC236}">
                <a16:creationId xmlns:a16="http://schemas.microsoft.com/office/drawing/2014/main" id="{942BFF79-5FDF-BCB8-17C5-FAD846FDA9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ea typeface="굴림" panose="020B0600000101010101" pitchFamily="50" charset="-127"/>
            </a:endParaRPr>
          </a:p>
        </p:txBody>
      </p:sp>
      <p:sp>
        <p:nvSpPr>
          <p:cNvPr id="16388" name="슬라이드 번호 개체 틀 3">
            <a:extLst>
              <a:ext uri="{FF2B5EF4-FFF2-40B4-BE49-F238E27FC236}">
                <a16:creationId xmlns:a16="http://schemas.microsoft.com/office/drawing/2014/main" id="{3D47C3D7-95EA-0E3F-E89E-E55C72C8D5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AF4B47D-5034-4ED8-AF0E-ADE51AA05646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67095" y="3321888"/>
            <a:ext cx="6427074" cy="2292150"/>
          </a:xfrm>
          <a:prstGeom prst="rect">
            <a:avLst/>
          </a:prstGeom>
        </p:spPr>
        <p:txBody>
          <a:bodyPr lIns="101754" tIns="50877" rIns="101754" bIns="50877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34190" y="6059594"/>
            <a:ext cx="5292884" cy="2732758"/>
          </a:xfrm>
          <a:prstGeom prst="rect">
            <a:avLst/>
          </a:prstGeom>
        </p:spPr>
        <p:txBody>
          <a:bodyPr lIns="101754" tIns="50877" rIns="101754" bIns="50877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8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7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6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5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3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2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1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0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0F165B6-6613-19FE-DBBB-907D71F5EC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7825" y="9910763"/>
            <a:ext cx="1765300" cy="569912"/>
          </a:xfrm>
          <a:prstGeom prst="rect">
            <a:avLst/>
          </a:prstGeom>
        </p:spPr>
        <p:txBody>
          <a:bodyPr lIns="101754" tIns="50877" rIns="101754" bIns="50877"/>
          <a:lstStyle>
            <a:lvl1pPr eaLnBrk="1" latinLnBrk="1" hangingPunct="1">
              <a:defRPr>
                <a:ea typeface="굴림" charset="-127"/>
                <a:cs typeface="+mn-cs"/>
              </a:defRPr>
            </a:lvl1pPr>
          </a:lstStyle>
          <a:p>
            <a:pPr>
              <a:defRPr/>
            </a:pPr>
            <a:fld id="{7449BD85-6636-460F-B229-646609261E39}" type="datetimeFigureOut">
              <a:rPr lang="ko-KR" altLang="en-US"/>
              <a:pPr>
                <a:defRPr/>
              </a:pPr>
              <a:t>2022-08-10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C0FD3F5-98D2-F3EE-7F58-8BD8091EC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2863" y="9910763"/>
            <a:ext cx="2395537" cy="569912"/>
          </a:xfrm>
          <a:prstGeom prst="rect">
            <a:avLst/>
          </a:prstGeom>
        </p:spPr>
        <p:txBody>
          <a:bodyPr lIns="101754" tIns="50877" rIns="101754" bIns="50877"/>
          <a:lstStyle>
            <a:lvl1pPr eaLnBrk="1" latinLnBrk="1" hangingPunct="1">
              <a:defRPr>
                <a:ea typeface="굴림" charset="-127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9B11EDD-2999-F7F0-9229-FADCB145E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8138" y="9910763"/>
            <a:ext cx="1765300" cy="569912"/>
          </a:xfrm>
          <a:prstGeom prst="rect">
            <a:avLst/>
          </a:prstGeom>
        </p:spPr>
        <p:txBody>
          <a:bodyPr vert="horz" wrap="square" lIns="101754" tIns="50877" rIns="101754" bIns="50877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cs typeface="굴림" panose="020B0600000101010101" pitchFamily="50" charset="-127"/>
              </a:defRPr>
            </a:lvl1pPr>
          </a:lstStyle>
          <a:p>
            <a:pPr>
              <a:defRPr/>
            </a:pPr>
            <a:fld id="{65092797-C3B2-4FAF-AD1D-D875B2E7004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4472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78063" y="428591"/>
            <a:ext cx="6805137" cy="1781937"/>
          </a:xfrm>
          <a:prstGeom prst="rect">
            <a:avLst/>
          </a:prstGeom>
        </p:spPr>
        <p:txBody>
          <a:bodyPr lIns="101754" tIns="50877" rIns="101754" bIns="50877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78063" y="2495068"/>
            <a:ext cx="6805137" cy="7056612"/>
          </a:xfrm>
          <a:prstGeom prst="rect">
            <a:avLst/>
          </a:prstGeom>
        </p:spPr>
        <p:txBody>
          <a:bodyPr vert="eaVert" lIns="101754" tIns="50877" rIns="101754" bIns="50877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EBB6DD0-5530-0C0A-B3A1-AD138EA21C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7825" y="9910763"/>
            <a:ext cx="1765300" cy="569912"/>
          </a:xfrm>
          <a:prstGeom prst="rect">
            <a:avLst/>
          </a:prstGeom>
        </p:spPr>
        <p:txBody>
          <a:bodyPr lIns="101754" tIns="50877" rIns="101754" bIns="50877"/>
          <a:lstStyle>
            <a:lvl1pPr eaLnBrk="1" latinLnBrk="1" hangingPunct="1">
              <a:defRPr>
                <a:ea typeface="굴림" charset="-127"/>
                <a:cs typeface="+mn-cs"/>
              </a:defRPr>
            </a:lvl1pPr>
          </a:lstStyle>
          <a:p>
            <a:pPr>
              <a:defRPr/>
            </a:pPr>
            <a:fld id="{AEA043C0-C7A3-4F43-BCE1-EF15956E9021}" type="datetimeFigureOut">
              <a:rPr lang="ko-KR" altLang="en-US"/>
              <a:pPr>
                <a:defRPr/>
              </a:pPr>
              <a:t>2022-08-10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B92C874-D167-5623-F128-D3E4696C9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2863" y="9910763"/>
            <a:ext cx="2395537" cy="569912"/>
          </a:xfrm>
          <a:prstGeom prst="rect">
            <a:avLst/>
          </a:prstGeom>
        </p:spPr>
        <p:txBody>
          <a:bodyPr lIns="101754" tIns="50877" rIns="101754" bIns="50877"/>
          <a:lstStyle>
            <a:lvl1pPr eaLnBrk="1" latinLnBrk="1" hangingPunct="1">
              <a:defRPr>
                <a:ea typeface="굴림" charset="-127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27EFE60-F639-DD55-3CC0-AD035975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8138" y="9910763"/>
            <a:ext cx="1765300" cy="569912"/>
          </a:xfrm>
          <a:prstGeom prst="rect">
            <a:avLst/>
          </a:prstGeom>
        </p:spPr>
        <p:txBody>
          <a:bodyPr vert="horz" wrap="square" lIns="101754" tIns="50877" rIns="101754" bIns="50877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cs typeface="굴림" panose="020B0600000101010101" pitchFamily="50" charset="-127"/>
              </a:defRPr>
            </a:lvl1pPr>
          </a:lstStyle>
          <a:p>
            <a:pPr>
              <a:defRPr/>
            </a:pPr>
            <a:fld id="{39AAC1A1-99A4-49EB-9D92-B4B92D6B902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994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111436" y="618832"/>
            <a:ext cx="1275964" cy="13178625"/>
          </a:xfrm>
          <a:prstGeom prst="rect">
            <a:avLst/>
          </a:prstGeom>
        </p:spPr>
        <p:txBody>
          <a:bodyPr vert="eaVert" lIns="101754" tIns="50877" rIns="101754" bIns="50877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83549" y="618832"/>
            <a:ext cx="3701869" cy="13178625"/>
          </a:xfrm>
          <a:prstGeom prst="rect">
            <a:avLst/>
          </a:prstGeom>
        </p:spPr>
        <p:txBody>
          <a:bodyPr vert="eaVert" lIns="101754" tIns="50877" rIns="101754" bIns="50877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80B2B5D-39F6-1D92-967A-0C0595314D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7825" y="9910763"/>
            <a:ext cx="1765300" cy="569912"/>
          </a:xfrm>
          <a:prstGeom prst="rect">
            <a:avLst/>
          </a:prstGeom>
        </p:spPr>
        <p:txBody>
          <a:bodyPr lIns="101754" tIns="50877" rIns="101754" bIns="50877"/>
          <a:lstStyle>
            <a:lvl1pPr eaLnBrk="1" latinLnBrk="1" hangingPunct="1">
              <a:defRPr>
                <a:ea typeface="굴림" charset="-127"/>
                <a:cs typeface="+mn-cs"/>
              </a:defRPr>
            </a:lvl1pPr>
          </a:lstStyle>
          <a:p>
            <a:pPr>
              <a:defRPr/>
            </a:pPr>
            <a:fld id="{5E3D1CCC-3241-48C1-90F7-7502740E1B0C}" type="datetimeFigureOut">
              <a:rPr lang="ko-KR" altLang="en-US"/>
              <a:pPr>
                <a:defRPr/>
              </a:pPr>
              <a:t>2022-08-10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C23FA92-6AF4-7913-7E33-5410E41B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2863" y="9910763"/>
            <a:ext cx="2395537" cy="569912"/>
          </a:xfrm>
          <a:prstGeom prst="rect">
            <a:avLst/>
          </a:prstGeom>
        </p:spPr>
        <p:txBody>
          <a:bodyPr lIns="101754" tIns="50877" rIns="101754" bIns="50877"/>
          <a:lstStyle>
            <a:lvl1pPr eaLnBrk="1" latinLnBrk="1" hangingPunct="1">
              <a:defRPr>
                <a:ea typeface="굴림" charset="-127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9CF7C2E-4B59-07A7-2613-5D5C3FC42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8138" y="9910763"/>
            <a:ext cx="1765300" cy="569912"/>
          </a:xfrm>
          <a:prstGeom prst="rect">
            <a:avLst/>
          </a:prstGeom>
        </p:spPr>
        <p:txBody>
          <a:bodyPr vert="horz" wrap="square" lIns="101754" tIns="50877" rIns="101754" bIns="50877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cs typeface="굴림" panose="020B0600000101010101" pitchFamily="50" charset="-127"/>
              </a:defRPr>
            </a:lvl1pPr>
          </a:lstStyle>
          <a:p>
            <a:pPr>
              <a:defRPr/>
            </a:pPr>
            <a:fld id="{E35E07AC-374D-4368-996A-1A07868ED7F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0162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78063" y="428591"/>
            <a:ext cx="6805137" cy="1781937"/>
          </a:xfrm>
          <a:prstGeom prst="rect">
            <a:avLst/>
          </a:prstGeom>
        </p:spPr>
        <p:txBody>
          <a:bodyPr lIns="101754" tIns="50877" rIns="101754" bIns="50877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8063" y="2495068"/>
            <a:ext cx="6805137" cy="7056612"/>
          </a:xfrm>
          <a:prstGeom prst="rect">
            <a:avLst/>
          </a:prstGeom>
        </p:spPr>
        <p:txBody>
          <a:bodyPr lIns="101754" tIns="50877" rIns="101754" bIns="50877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EED279-8F52-BFB4-A18F-01BCA302F9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7825" y="9910763"/>
            <a:ext cx="1765300" cy="569912"/>
          </a:xfrm>
          <a:prstGeom prst="rect">
            <a:avLst/>
          </a:prstGeom>
        </p:spPr>
        <p:txBody>
          <a:bodyPr lIns="101754" tIns="50877" rIns="101754" bIns="50877"/>
          <a:lstStyle>
            <a:lvl1pPr eaLnBrk="1" latinLnBrk="1" hangingPunct="1">
              <a:defRPr>
                <a:ea typeface="굴림" charset="-127"/>
                <a:cs typeface="+mn-cs"/>
              </a:defRPr>
            </a:lvl1pPr>
          </a:lstStyle>
          <a:p>
            <a:pPr>
              <a:defRPr/>
            </a:pPr>
            <a:fld id="{649279FE-0A16-498E-A798-4BF491E53CE4}" type="datetimeFigureOut">
              <a:rPr lang="ko-KR" altLang="en-US"/>
              <a:pPr>
                <a:defRPr/>
              </a:pPr>
              <a:t>2022-08-10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13603CC-977A-6E46-7DDF-6C1B2B131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2863" y="9910763"/>
            <a:ext cx="2395537" cy="569912"/>
          </a:xfrm>
          <a:prstGeom prst="rect">
            <a:avLst/>
          </a:prstGeom>
        </p:spPr>
        <p:txBody>
          <a:bodyPr lIns="101754" tIns="50877" rIns="101754" bIns="50877"/>
          <a:lstStyle>
            <a:lvl1pPr eaLnBrk="1" latinLnBrk="1" hangingPunct="1">
              <a:defRPr>
                <a:ea typeface="굴림" charset="-127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2D6121D-1BB2-82AE-2455-FE9610F29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8138" y="9910763"/>
            <a:ext cx="1765300" cy="569912"/>
          </a:xfrm>
          <a:prstGeom prst="rect">
            <a:avLst/>
          </a:prstGeom>
        </p:spPr>
        <p:txBody>
          <a:bodyPr vert="horz" wrap="square" lIns="101754" tIns="50877" rIns="101754" bIns="50877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cs typeface="굴림" panose="020B0600000101010101" pitchFamily="50" charset="-127"/>
              </a:defRPr>
            </a:lvl1pPr>
          </a:lstStyle>
          <a:p>
            <a:pPr>
              <a:defRPr/>
            </a:pPr>
            <a:fld id="{40C2258C-E7C7-44AC-A78C-C545B479DF4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6154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97288" y="6871501"/>
            <a:ext cx="6427074" cy="2123828"/>
          </a:xfrm>
          <a:prstGeom prst="rect">
            <a:avLst/>
          </a:prstGeom>
        </p:spPr>
        <p:txBody>
          <a:bodyPr lIns="101754" tIns="50877" rIns="101754" bIns="50877" anchor="t"/>
          <a:lstStyle>
            <a:lvl1pPr algn="l">
              <a:defRPr sz="45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97288" y="4532321"/>
            <a:ext cx="6427074" cy="2339181"/>
          </a:xfrm>
          <a:prstGeom prst="rect">
            <a:avLst/>
          </a:prstGeom>
        </p:spPr>
        <p:txBody>
          <a:bodyPr lIns="101754" tIns="50877" rIns="101754" bIns="50877"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87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75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63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50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38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26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14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01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B110926-D39B-9794-EBCA-06E97D3C03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7825" y="9910763"/>
            <a:ext cx="1765300" cy="569912"/>
          </a:xfrm>
          <a:prstGeom prst="rect">
            <a:avLst/>
          </a:prstGeom>
        </p:spPr>
        <p:txBody>
          <a:bodyPr lIns="101754" tIns="50877" rIns="101754" bIns="50877"/>
          <a:lstStyle>
            <a:lvl1pPr eaLnBrk="1" latinLnBrk="1" hangingPunct="1">
              <a:defRPr>
                <a:ea typeface="굴림" charset="-127"/>
                <a:cs typeface="+mn-cs"/>
              </a:defRPr>
            </a:lvl1pPr>
          </a:lstStyle>
          <a:p>
            <a:pPr>
              <a:defRPr/>
            </a:pPr>
            <a:fld id="{B7408943-007A-4A2C-B393-50A68DD00FC2}" type="datetimeFigureOut">
              <a:rPr lang="ko-KR" altLang="en-US"/>
              <a:pPr>
                <a:defRPr/>
              </a:pPr>
              <a:t>2022-08-10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2E9D2B9-8F75-A793-E7EF-F55F2CDBA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2863" y="9910763"/>
            <a:ext cx="2395537" cy="569912"/>
          </a:xfrm>
          <a:prstGeom prst="rect">
            <a:avLst/>
          </a:prstGeom>
        </p:spPr>
        <p:txBody>
          <a:bodyPr lIns="101754" tIns="50877" rIns="101754" bIns="50877"/>
          <a:lstStyle>
            <a:lvl1pPr eaLnBrk="1" latinLnBrk="1" hangingPunct="1">
              <a:defRPr>
                <a:ea typeface="굴림" charset="-127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C79DBE-10DA-C669-6FB4-D87BE3667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8138" y="9910763"/>
            <a:ext cx="1765300" cy="569912"/>
          </a:xfrm>
          <a:prstGeom prst="rect">
            <a:avLst/>
          </a:prstGeom>
        </p:spPr>
        <p:txBody>
          <a:bodyPr vert="horz" wrap="square" lIns="101754" tIns="50877" rIns="101754" bIns="50877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cs typeface="굴림" panose="020B0600000101010101" pitchFamily="50" charset="-127"/>
              </a:defRPr>
            </a:lvl1pPr>
          </a:lstStyle>
          <a:p>
            <a:pPr>
              <a:defRPr/>
            </a:pPr>
            <a:fld id="{89F6E2CE-8730-4953-B03B-7751820CE07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2286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78063" y="428591"/>
            <a:ext cx="6805137" cy="1781937"/>
          </a:xfrm>
          <a:prstGeom prst="rect">
            <a:avLst/>
          </a:prstGeom>
        </p:spPr>
        <p:txBody>
          <a:bodyPr lIns="101754" tIns="50877" rIns="101754" bIns="50877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83549" y="3604074"/>
            <a:ext cx="2488916" cy="10193384"/>
          </a:xfrm>
          <a:prstGeom prst="rect">
            <a:avLst/>
          </a:prstGeom>
        </p:spPr>
        <p:txBody>
          <a:bodyPr lIns="101754" tIns="50877" rIns="101754" bIns="50877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898486" y="3604074"/>
            <a:ext cx="2488916" cy="10193384"/>
          </a:xfrm>
          <a:prstGeom prst="rect">
            <a:avLst/>
          </a:prstGeom>
        </p:spPr>
        <p:txBody>
          <a:bodyPr lIns="101754" tIns="50877" rIns="101754" bIns="50877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CBEEAA46-9657-C1E0-5F20-8547216988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7825" y="9910763"/>
            <a:ext cx="1765300" cy="569912"/>
          </a:xfrm>
          <a:prstGeom prst="rect">
            <a:avLst/>
          </a:prstGeom>
        </p:spPr>
        <p:txBody>
          <a:bodyPr lIns="101754" tIns="50877" rIns="101754" bIns="50877"/>
          <a:lstStyle>
            <a:lvl1pPr eaLnBrk="1" latinLnBrk="1" hangingPunct="1">
              <a:defRPr>
                <a:ea typeface="굴림" charset="-127"/>
                <a:cs typeface="+mn-cs"/>
              </a:defRPr>
            </a:lvl1pPr>
          </a:lstStyle>
          <a:p>
            <a:pPr>
              <a:defRPr/>
            </a:pPr>
            <a:fld id="{821E61DE-E1D3-4FE1-BA05-CDEDD3CC1FED}" type="datetimeFigureOut">
              <a:rPr lang="ko-KR" altLang="en-US"/>
              <a:pPr>
                <a:defRPr/>
              </a:pPr>
              <a:t>2022-08-10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856C2434-71A4-71DC-B847-DA9B17A09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2863" y="9910763"/>
            <a:ext cx="2395537" cy="569912"/>
          </a:xfrm>
          <a:prstGeom prst="rect">
            <a:avLst/>
          </a:prstGeom>
        </p:spPr>
        <p:txBody>
          <a:bodyPr lIns="101754" tIns="50877" rIns="101754" bIns="50877"/>
          <a:lstStyle>
            <a:lvl1pPr eaLnBrk="1" latinLnBrk="1" hangingPunct="1">
              <a:defRPr>
                <a:ea typeface="굴림" charset="-127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B57225FE-6791-62C2-6397-EA5424AE1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8138" y="9910763"/>
            <a:ext cx="1765300" cy="569912"/>
          </a:xfrm>
          <a:prstGeom prst="rect">
            <a:avLst/>
          </a:prstGeom>
        </p:spPr>
        <p:txBody>
          <a:bodyPr vert="horz" wrap="square" lIns="101754" tIns="50877" rIns="101754" bIns="50877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cs typeface="굴림" panose="020B0600000101010101" pitchFamily="50" charset="-127"/>
              </a:defRPr>
            </a:lvl1pPr>
          </a:lstStyle>
          <a:p>
            <a:pPr>
              <a:defRPr/>
            </a:pPr>
            <a:fld id="{D18F5D23-9B1C-4F14-AFEE-2A9282B9F1E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9140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4"/>
          </a:xfrm>
          <a:prstGeom prst="rect">
            <a:avLst/>
          </a:prstGeom>
        </p:spPr>
        <p:txBody>
          <a:bodyPr lIns="101754" tIns="50877" rIns="101754" bIns="50877"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78064" y="2393639"/>
            <a:ext cx="3340871" cy="997555"/>
          </a:xfrm>
          <a:prstGeom prst="rect">
            <a:avLst/>
          </a:prstGeom>
        </p:spPr>
        <p:txBody>
          <a:bodyPr lIns="101754" tIns="50877" rIns="101754" bIns="50877" anchor="b"/>
          <a:lstStyle>
            <a:lvl1pPr marL="0" indent="0">
              <a:buNone/>
              <a:defRPr sz="2700" b="1"/>
            </a:lvl1pPr>
            <a:lvl2pPr marL="508772" indent="0">
              <a:buNone/>
              <a:defRPr sz="2200" b="1"/>
            </a:lvl2pPr>
            <a:lvl3pPr marL="1017544" indent="0">
              <a:buNone/>
              <a:defRPr sz="2000" b="1"/>
            </a:lvl3pPr>
            <a:lvl4pPr marL="1526316" indent="0">
              <a:buNone/>
              <a:defRPr sz="1800" b="1"/>
            </a:lvl4pPr>
            <a:lvl5pPr marL="2035089" indent="0">
              <a:buNone/>
              <a:defRPr sz="1800" b="1"/>
            </a:lvl5pPr>
            <a:lvl6pPr marL="2543861" indent="0">
              <a:buNone/>
              <a:defRPr sz="1800" b="1"/>
            </a:lvl6pPr>
            <a:lvl7pPr marL="3052633" indent="0">
              <a:buNone/>
              <a:defRPr sz="1800" b="1"/>
            </a:lvl7pPr>
            <a:lvl8pPr marL="3561405" indent="0">
              <a:buNone/>
              <a:defRPr sz="1800" b="1"/>
            </a:lvl8pPr>
            <a:lvl9pPr marL="4070177" indent="0">
              <a:buNone/>
              <a:defRPr sz="18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78064" y="3391194"/>
            <a:ext cx="3340871" cy="6161083"/>
          </a:xfrm>
          <a:prstGeom prst="rect">
            <a:avLst/>
          </a:prstGeom>
        </p:spPr>
        <p:txBody>
          <a:bodyPr lIns="101754" tIns="50877" rIns="101754" bIns="50877"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841019" y="2393639"/>
            <a:ext cx="3342183" cy="997555"/>
          </a:xfrm>
          <a:prstGeom prst="rect">
            <a:avLst/>
          </a:prstGeom>
        </p:spPr>
        <p:txBody>
          <a:bodyPr lIns="101754" tIns="50877" rIns="101754" bIns="50877" anchor="b"/>
          <a:lstStyle>
            <a:lvl1pPr marL="0" indent="0">
              <a:buNone/>
              <a:defRPr sz="2700" b="1"/>
            </a:lvl1pPr>
            <a:lvl2pPr marL="508772" indent="0">
              <a:buNone/>
              <a:defRPr sz="2200" b="1"/>
            </a:lvl2pPr>
            <a:lvl3pPr marL="1017544" indent="0">
              <a:buNone/>
              <a:defRPr sz="2000" b="1"/>
            </a:lvl3pPr>
            <a:lvl4pPr marL="1526316" indent="0">
              <a:buNone/>
              <a:defRPr sz="1800" b="1"/>
            </a:lvl4pPr>
            <a:lvl5pPr marL="2035089" indent="0">
              <a:buNone/>
              <a:defRPr sz="1800" b="1"/>
            </a:lvl5pPr>
            <a:lvl6pPr marL="2543861" indent="0">
              <a:buNone/>
              <a:defRPr sz="1800" b="1"/>
            </a:lvl6pPr>
            <a:lvl7pPr marL="3052633" indent="0">
              <a:buNone/>
              <a:defRPr sz="1800" b="1"/>
            </a:lvl7pPr>
            <a:lvl8pPr marL="3561405" indent="0">
              <a:buNone/>
              <a:defRPr sz="1800" b="1"/>
            </a:lvl8pPr>
            <a:lvl9pPr marL="4070177" indent="0">
              <a:buNone/>
              <a:defRPr sz="18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841019" y="3391194"/>
            <a:ext cx="3342183" cy="6161083"/>
          </a:xfrm>
          <a:prstGeom prst="rect">
            <a:avLst/>
          </a:prstGeom>
        </p:spPr>
        <p:txBody>
          <a:bodyPr lIns="101754" tIns="50877" rIns="101754" bIns="50877"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>
            <a:extLst>
              <a:ext uri="{FF2B5EF4-FFF2-40B4-BE49-F238E27FC236}">
                <a16:creationId xmlns:a16="http://schemas.microsoft.com/office/drawing/2014/main" id="{58C7A8C7-5BB5-6D64-46EF-4309F56311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7825" y="9910763"/>
            <a:ext cx="1765300" cy="569912"/>
          </a:xfrm>
          <a:prstGeom prst="rect">
            <a:avLst/>
          </a:prstGeom>
        </p:spPr>
        <p:txBody>
          <a:bodyPr lIns="101754" tIns="50877" rIns="101754" bIns="50877"/>
          <a:lstStyle>
            <a:lvl1pPr eaLnBrk="1" latinLnBrk="1" hangingPunct="1">
              <a:defRPr>
                <a:ea typeface="굴림" charset="-127"/>
                <a:cs typeface="+mn-cs"/>
              </a:defRPr>
            </a:lvl1pPr>
          </a:lstStyle>
          <a:p>
            <a:pPr>
              <a:defRPr/>
            </a:pPr>
            <a:fld id="{0DBC6580-B3C9-43F9-A952-7D9DBE40A670}" type="datetimeFigureOut">
              <a:rPr lang="ko-KR" altLang="en-US"/>
              <a:pPr>
                <a:defRPr/>
              </a:pPr>
              <a:t>2022-08-10</a:t>
            </a:fld>
            <a:endParaRPr lang="ko-KR" altLang="en-US"/>
          </a:p>
        </p:txBody>
      </p:sp>
      <p:sp>
        <p:nvSpPr>
          <p:cNvPr id="8" name="바닥글 개체 틀 4">
            <a:extLst>
              <a:ext uri="{FF2B5EF4-FFF2-40B4-BE49-F238E27FC236}">
                <a16:creationId xmlns:a16="http://schemas.microsoft.com/office/drawing/2014/main" id="{1F830156-79A2-5374-AB6B-C7D274A82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2863" y="9910763"/>
            <a:ext cx="2395537" cy="569912"/>
          </a:xfrm>
          <a:prstGeom prst="rect">
            <a:avLst/>
          </a:prstGeom>
        </p:spPr>
        <p:txBody>
          <a:bodyPr lIns="101754" tIns="50877" rIns="101754" bIns="50877"/>
          <a:lstStyle>
            <a:lvl1pPr eaLnBrk="1" latinLnBrk="1" hangingPunct="1">
              <a:defRPr>
                <a:ea typeface="굴림" charset="-127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>
            <a:extLst>
              <a:ext uri="{FF2B5EF4-FFF2-40B4-BE49-F238E27FC236}">
                <a16:creationId xmlns:a16="http://schemas.microsoft.com/office/drawing/2014/main" id="{43955F94-900B-31B0-9B68-3BB843C7B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8138" y="9910763"/>
            <a:ext cx="1765300" cy="569912"/>
          </a:xfrm>
          <a:prstGeom prst="rect">
            <a:avLst/>
          </a:prstGeom>
        </p:spPr>
        <p:txBody>
          <a:bodyPr vert="horz" wrap="square" lIns="101754" tIns="50877" rIns="101754" bIns="50877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cs typeface="굴림" panose="020B0600000101010101" pitchFamily="50" charset="-127"/>
              </a:defRPr>
            </a:lvl1pPr>
          </a:lstStyle>
          <a:p>
            <a:pPr>
              <a:defRPr/>
            </a:pPr>
            <a:fld id="{C1133EF7-DB18-4FDB-9AAA-F00E524DA99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3966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78063" y="428591"/>
            <a:ext cx="6805137" cy="1781937"/>
          </a:xfrm>
          <a:prstGeom prst="rect">
            <a:avLst/>
          </a:prstGeom>
        </p:spPr>
        <p:txBody>
          <a:bodyPr lIns="101754" tIns="50877" rIns="101754" bIns="50877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>
            <a:extLst>
              <a:ext uri="{FF2B5EF4-FFF2-40B4-BE49-F238E27FC236}">
                <a16:creationId xmlns:a16="http://schemas.microsoft.com/office/drawing/2014/main" id="{7383280D-991B-B67C-86B8-8891EEDD86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7825" y="9910763"/>
            <a:ext cx="1765300" cy="569912"/>
          </a:xfrm>
          <a:prstGeom prst="rect">
            <a:avLst/>
          </a:prstGeom>
        </p:spPr>
        <p:txBody>
          <a:bodyPr lIns="101754" tIns="50877" rIns="101754" bIns="50877"/>
          <a:lstStyle>
            <a:lvl1pPr eaLnBrk="1" latinLnBrk="1" hangingPunct="1">
              <a:defRPr>
                <a:ea typeface="굴림" charset="-127"/>
                <a:cs typeface="+mn-cs"/>
              </a:defRPr>
            </a:lvl1pPr>
          </a:lstStyle>
          <a:p>
            <a:pPr>
              <a:defRPr/>
            </a:pPr>
            <a:fld id="{66C720A5-818E-47FA-91C1-E2DE0E75449F}" type="datetimeFigureOut">
              <a:rPr lang="ko-KR" altLang="en-US"/>
              <a:pPr>
                <a:defRPr/>
              </a:pPr>
              <a:t>2022-08-10</a:t>
            </a:fld>
            <a:endParaRPr lang="ko-KR" altLang="en-US"/>
          </a:p>
        </p:txBody>
      </p:sp>
      <p:sp>
        <p:nvSpPr>
          <p:cNvPr id="4" name="바닥글 개체 틀 4">
            <a:extLst>
              <a:ext uri="{FF2B5EF4-FFF2-40B4-BE49-F238E27FC236}">
                <a16:creationId xmlns:a16="http://schemas.microsoft.com/office/drawing/2014/main" id="{A1F1C64E-4671-F019-066B-6A9FE25B0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2863" y="9910763"/>
            <a:ext cx="2395537" cy="569912"/>
          </a:xfrm>
          <a:prstGeom prst="rect">
            <a:avLst/>
          </a:prstGeom>
        </p:spPr>
        <p:txBody>
          <a:bodyPr lIns="101754" tIns="50877" rIns="101754" bIns="50877"/>
          <a:lstStyle>
            <a:lvl1pPr eaLnBrk="1" latinLnBrk="1" hangingPunct="1">
              <a:defRPr>
                <a:ea typeface="굴림" charset="-127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2EACEF14-E94F-E4C0-E6A1-3167657F1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8138" y="9910763"/>
            <a:ext cx="1765300" cy="569912"/>
          </a:xfrm>
          <a:prstGeom prst="rect">
            <a:avLst/>
          </a:prstGeom>
        </p:spPr>
        <p:txBody>
          <a:bodyPr vert="horz" wrap="square" lIns="101754" tIns="50877" rIns="101754" bIns="50877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cs typeface="굴림" panose="020B0600000101010101" pitchFamily="50" charset="-127"/>
              </a:defRPr>
            </a:lvl1pPr>
          </a:lstStyle>
          <a:p>
            <a:pPr>
              <a:defRPr/>
            </a:pPr>
            <a:fld id="{E9EBBCB6-E0E6-4EBC-B689-BD271C2C69A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435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>
            <a:extLst>
              <a:ext uri="{FF2B5EF4-FFF2-40B4-BE49-F238E27FC236}">
                <a16:creationId xmlns:a16="http://schemas.microsoft.com/office/drawing/2014/main" id="{EFD34E62-C0B4-CA71-E229-5CFDD87621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7825" y="9910763"/>
            <a:ext cx="1765300" cy="569912"/>
          </a:xfrm>
          <a:prstGeom prst="rect">
            <a:avLst/>
          </a:prstGeom>
        </p:spPr>
        <p:txBody>
          <a:bodyPr lIns="101754" tIns="50877" rIns="101754" bIns="50877"/>
          <a:lstStyle>
            <a:lvl1pPr eaLnBrk="1" latinLnBrk="1" hangingPunct="1">
              <a:defRPr>
                <a:ea typeface="굴림" charset="-127"/>
                <a:cs typeface="+mn-cs"/>
              </a:defRPr>
            </a:lvl1pPr>
          </a:lstStyle>
          <a:p>
            <a:pPr>
              <a:defRPr/>
            </a:pPr>
            <a:fld id="{B7EE806C-DC66-47EB-9779-9F4E80758F11}" type="datetimeFigureOut">
              <a:rPr lang="ko-KR" altLang="en-US"/>
              <a:pPr>
                <a:defRPr/>
              </a:pPr>
              <a:t>2022-08-10</a:t>
            </a:fld>
            <a:endParaRPr lang="ko-KR" altLang="en-US"/>
          </a:p>
        </p:txBody>
      </p:sp>
      <p:sp>
        <p:nvSpPr>
          <p:cNvPr id="3" name="바닥글 개체 틀 4">
            <a:extLst>
              <a:ext uri="{FF2B5EF4-FFF2-40B4-BE49-F238E27FC236}">
                <a16:creationId xmlns:a16="http://schemas.microsoft.com/office/drawing/2014/main" id="{7A35B331-F50F-3DF2-BEFA-2248DEB1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2863" y="9910763"/>
            <a:ext cx="2395537" cy="569912"/>
          </a:xfrm>
          <a:prstGeom prst="rect">
            <a:avLst/>
          </a:prstGeom>
        </p:spPr>
        <p:txBody>
          <a:bodyPr lIns="101754" tIns="50877" rIns="101754" bIns="50877"/>
          <a:lstStyle>
            <a:lvl1pPr eaLnBrk="1" latinLnBrk="1" hangingPunct="1">
              <a:defRPr>
                <a:ea typeface="굴림" charset="-127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>
            <a:extLst>
              <a:ext uri="{FF2B5EF4-FFF2-40B4-BE49-F238E27FC236}">
                <a16:creationId xmlns:a16="http://schemas.microsoft.com/office/drawing/2014/main" id="{4765EA2F-EB0D-41C6-6305-B51C30C24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8138" y="9910763"/>
            <a:ext cx="1765300" cy="569912"/>
          </a:xfrm>
          <a:prstGeom prst="rect">
            <a:avLst/>
          </a:prstGeom>
        </p:spPr>
        <p:txBody>
          <a:bodyPr vert="horz" wrap="square" lIns="101754" tIns="50877" rIns="101754" bIns="50877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cs typeface="굴림" panose="020B0600000101010101" pitchFamily="50" charset="-127"/>
              </a:defRPr>
            </a:lvl1pPr>
          </a:lstStyle>
          <a:p>
            <a:pPr>
              <a:defRPr/>
            </a:pPr>
            <a:fld id="{974D27DF-4348-469B-8AFB-D906C1DC521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6424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78065" y="425756"/>
            <a:ext cx="2487604" cy="1811938"/>
          </a:xfrm>
          <a:prstGeom prst="rect">
            <a:avLst/>
          </a:prstGeom>
        </p:spPr>
        <p:txBody>
          <a:bodyPr lIns="101754" tIns="50877" rIns="101754" bIns="50877" anchor="b"/>
          <a:lstStyle>
            <a:lvl1pPr algn="l">
              <a:defRPr sz="22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956245" y="425757"/>
            <a:ext cx="4226957" cy="9126521"/>
          </a:xfrm>
          <a:prstGeom prst="rect">
            <a:avLst/>
          </a:prstGeom>
        </p:spPr>
        <p:txBody>
          <a:bodyPr lIns="101754" tIns="50877" rIns="101754" bIns="50877"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78065" y="2237694"/>
            <a:ext cx="2487604" cy="7314583"/>
          </a:xfrm>
          <a:prstGeom prst="rect">
            <a:avLst/>
          </a:prstGeom>
        </p:spPr>
        <p:txBody>
          <a:bodyPr lIns="101754" tIns="50877" rIns="101754" bIns="50877"/>
          <a:lstStyle>
            <a:lvl1pPr marL="0" indent="0">
              <a:buNone/>
              <a:defRPr sz="1600"/>
            </a:lvl1pPr>
            <a:lvl2pPr marL="508772" indent="0">
              <a:buNone/>
              <a:defRPr sz="1300"/>
            </a:lvl2pPr>
            <a:lvl3pPr marL="1017544" indent="0">
              <a:buNone/>
              <a:defRPr sz="1100"/>
            </a:lvl3pPr>
            <a:lvl4pPr marL="1526316" indent="0">
              <a:buNone/>
              <a:defRPr sz="1000"/>
            </a:lvl4pPr>
            <a:lvl5pPr marL="2035089" indent="0">
              <a:buNone/>
              <a:defRPr sz="1000"/>
            </a:lvl5pPr>
            <a:lvl6pPr marL="2543861" indent="0">
              <a:buNone/>
              <a:defRPr sz="1000"/>
            </a:lvl6pPr>
            <a:lvl7pPr marL="3052633" indent="0">
              <a:buNone/>
              <a:defRPr sz="1000"/>
            </a:lvl7pPr>
            <a:lvl8pPr marL="3561405" indent="0">
              <a:buNone/>
              <a:defRPr sz="1000"/>
            </a:lvl8pPr>
            <a:lvl9pPr marL="4070177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C05307A3-5BE7-0593-44A5-5B83362B6B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7825" y="9910763"/>
            <a:ext cx="1765300" cy="569912"/>
          </a:xfrm>
          <a:prstGeom prst="rect">
            <a:avLst/>
          </a:prstGeom>
        </p:spPr>
        <p:txBody>
          <a:bodyPr lIns="101754" tIns="50877" rIns="101754" bIns="50877"/>
          <a:lstStyle>
            <a:lvl1pPr eaLnBrk="1" latinLnBrk="1" hangingPunct="1">
              <a:defRPr>
                <a:ea typeface="굴림" charset="-127"/>
                <a:cs typeface="+mn-cs"/>
              </a:defRPr>
            </a:lvl1pPr>
          </a:lstStyle>
          <a:p>
            <a:pPr>
              <a:defRPr/>
            </a:pPr>
            <a:fld id="{0D7C1A18-2243-415E-A6D0-7A40A46CCDBC}" type="datetimeFigureOut">
              <a:rPr lang="ko-KR" altLang="en-US"/>
              <a:pPr>
                <a:defRPr/>
              </a:pPr>
              <a:t>2022-08-10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0FC6C74F-D01F-2DD0-A0BB-3D8ABE0A8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2863" y="9910763"/>
            <a:ext cx="2395537" cy="569912"/>
          </a:xfrm>
          <a:prstGeom prst="rect">
            <a:avLst/>
          </a:prstGeom>
        </p:spPr>
        <p:txBody>
          <a:bodyPr lIns="101754" tIns="50877" rIns="101754" bIns="50877"/>
          <a:lstStyle>
            <a:lvl1pPr eaLnBrk="1" latinLnBrk="1" hangingPunct="1">
              <a:defRPr>
                <a:ea typeface="굴림" charset="-127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2150D656-8471-A6D7-E231-EB07CBD61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8138" y="9910763"/>
            <a:ext cx="1765300" cy="569912"/>
          </a:xfrm>
          <a:prstGeom prst="rect">
            <a:avLst/>
          </a:prstGeom>
        </p:spPr>
        <p:txBody>
          <a:bodyPr vert="horz" wrap="square" lIns="101754" tIns="50877" rIns="101754" bIns="50877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cs typeface="굴림" panose="020B0600000101010101" pitchFamily="50" charset="-127"/>
              </a:defRPr>
            </a:lvl1pPr>
          </a:lstStyle>
          <a:p>
            <a:pPr>
              <a:defRPr/>
            </a:pPr>
            <a:fld id="{4D922F48-035C-464D-A774-628AADD3F36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272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2"/>
          </a:xfrm>
          <a:prstGeom prst="rect">
            <a:avLst/>
          </a:prstGeom>
        </p:spPr>
        <p:txBody>
          <a:bodyPr lIns="101754" tIns="50877" rIns="101754" bIns="50877" anchor="b"/>
          <a:lstStyle>
            <a:lvl1pPr algn="l">
              <a:defRPr sz="22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  <a:prstGeom prst="rect">
            <a:avLst/>
          </a:prstGeom>
        </p:spPr>
        <p:txBody>
          <a:bodyPr lIns="101754" tIns="50877" rIns="101754" bIns="50877" rtlCol="0">
            <a:normAutofit/>
          </a:bodyPr>
          <a:lstStyle>
            <a:lvl1pPr marL="0" indent="0">
              <a:buNone/>
              <a:defRPr sz="3600"/>
            </a:lvl1pPr>
            <a:lvl2pPr marL="508772" indent="0">
              <a:buNone/>
              <a:defRPr sz="3100"/>
            </a:lvl2pPr>
            <a:lvl3pPr marL="1017544" indent="0">
              <a:buNone/>
              <a:defRPr sz="2700"/>
            </a:lvl3pPr>
            <a:lvl4pPr marL="1526316" indent="0">
              <a:buNone/>
              <a:defRPr sz="2200"/>
            </a:lvl4pPr>
            <a:lvl5pPr marL="2035089" indent="0">
              <a:buNone/>
              <a:defRPr sz="2200"/>
            </a:lvl5pPr>
            <a:lvl6pPr marL="2543861" indent="0">
              <a:buNone/>
              <a:defRPr sz="2200"/>
            </a:lvl6pPr>
            <a:lvl7pPr marL="3052633" indent="0">
              <a:buNone/>
              <a:defRPr sz="2200"/>
            </a:lvl7pPr>
            <a:lvl8pPr marL="3561405" indent="0">
              <a:buNone/>
              <a:defRPr sz="2200"/>
            </a:lvl8pPr>
            <a:lvl9pPr marL="4070177" indent="0">
              <a:buNone/>
              <a:defRPr sz="22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  <a:prstGeom prst="rect">
            <a:avLst/>
          </a:prstGeom>
        </p:spPr>
        <p:txBody>
          <a:bodyPr lIns="101754" tIns="50877" rIns="101754" bIns="50877"/>
          <a:lstStyle>
            <a:lvl1pPr marL="0" indent="0">
              <a:buNone/>
              <a:defRPr sz="1600"/>
            </a:lvl1pPr>
            <a:lvl2pPr marL="508772" indent="0">
              <a:buNone/>
              <a:defRPr sz="1300"/>
            </a:lvl2pPr>
            <a:lvl3pPr marL="1017544" indent="0">
              <a:buNone/>
              <a:defRPr sz="1100"/>
            </a:lvl3pPr>
            <a:lvl4pPr marL="1526316" indent="0">
              <a:buNone/>
              <a:defRPr sz="1000"/>
            </a:lvl4pPr>
            <a:lvl5pPr marL="2035089" indent="0">
              <a:buNone/>
              <a:defRPr sz="1000"/>
            </a:lvl5pPr>
            <a:lvl6pPr marL="2543861" indent="0">
              <a:buNone/>
              <a:defRPr sz="1000"/>
            </a:lvl6pPr>
            <a:lvl7pPr marL="3052633" indent="0">
              <a:buNone/>
              <a:defRPr sz="1000"/>
            </a:lvl7pPr>
            <a:lvl8pPr marL="3561405" indent="0">
              <a:buNone/>
              <a:defRPr sz="1000"/>
            </a:lvl8pPr>
            <a:lvl9pPr marL="4070177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11350958-F01A-77F0-12D7-CD08EDAA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7825" y="9910763"/>
            <a:ext cx="1765300" cy="569912"/>
          </a:xfrm>
          <a:prstGeom prst="rect">
            <a:avLst/>
          </a:prstGeom>
        </p:spPr>
        <p:txBody>
          <a:bodyPr lIns="101754" tIns="50877" rIns="101754" bIns="50877"/>
          <a:lstStyle>
            <a:lvl1pPr eaLnBrk="1" latinLnBrk="1" hangingPunct="1">
              <a:defRPr>
                <a:ea typeface="굴림" charset="-127"/>
                <a:cs typeface="+mn-cs"/>
              </a:defRPr>
            </a:lvl1pPr>
          </a:lstStyle>
          <a:p>
            <a:pPr>
              <a:defRPr/>
            </a:pPr>
            <a:fld id="{75219A9F-1811-4D34-83FA-0B2AAAB20EEA}" type="datetimeFigureOut">
              <a:rPr lang="ko-KR" altLang="en-US"/>
              <a:pPr>
                <a:defRPr/>
              </a:pPr>
              <a:t>2022-08-10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17C74C36-7001-9492-F16E-DD9C030A0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2863" y="9910763"/>
            <a:ext cx="2395537" cy="569912"/>
          </a:xfrm>
          <a:prstGeom prst="rect">
            <a:avLst/>
          </a:prstGeom>
        </p:spPr>
        <p:txBody>
          <a:bodyPr lIns="101754" tIns="50877" rIns="101754" bIns="50877"/>
          <a:lstStyle>
            <a:lvl1pPr eaLnBrk="1" latinLnBrk="1" hangingPunct="1">
              <a:defRPr>
                <a:ea typeface="굴림" charset="-127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468134E5-EED8-0D1D-05C0-984E51110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8138" y="9910763"/>
            <a:ext cx="1765300" cy="569912"/>
          </a:xfrm>
          <a:prstGeom prst="rect">
            <a:avLst/>
          </a:prstGeom>
        </p:spPr>
        <p:txBody>
          <a:bodyPr vert="horz" wrap="square" lIns="101754" tIns="50877" rIns="101754" bIns="50877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cs typeface="굴림" panose="020B0600000101010101" pitchFamily="50" charset="-127"/>
              </a:defRPr>
            </a:lvl1pPr>
          </a:lstStyle>
          <a:p>
            <a:pPr>
              <a:defRPr/>
            </a:pPr>
            <a:fld id="{1C66F495-10FE-4945-8275-0C1FF8DD8D4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403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F:\190219_디자인팀\1_Software\2_전시 및 행사별 작업\220630_ugm부산\1. 대량메일\참가신청서\2022 UGM 참가신청서-01.png">
            <a:extLst>
              <a:ext uri="{FF2B5EF4-FFF2-40B4-BE49-F238E27FC236}">
                <a16:creationId xmlns:a16="http://schemas.microsoft.com/office/drawing/2014/main" id="{4F5155EB-E0C9-5A55-EFF4-76C33E52DB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7566026" cy="1069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95" r:id="rId1"/>
    <p:sldLayoutId id="2147484696" r:id="rId2"/>
    <p:sldLayoutId id="2147484697" r:id="rId3"/>
    <p:sldLayoutId id="2147484698" r:id="rId4"/>
    <p:sldLayoutId id="2147484699" r:id="rId5"/>
    <p:sldLayoutId id="2147484700" r:id="rId6"/>
    <p:sldLayoutId id="2147484701" r:id="rId7"/>
    <p:sldLayoutId id="2147484702" r:id="rId8"/>
    <p:sldLayoutId id="2147484703" r:id="rId9"/>
    <p:sldLayoutId id="2147484704" r:id="rId10"/>
    <p:sldLayoutId id="214748470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맑은 고딕" panose="020B0503020000020004" pitchFamily="50" charset="-127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 panose="020B0503020000020004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 panose="020B0503020000020004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 panose="020B0503020000020004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 panose="020B0503020000020004" pitchFamily="50" charset="-127"/>
        </a:defRPr>
      </a:lvl5pPr>
      <a:lvl6pPr marL="508772" algn="ctr" rtl="0" fontAlgn="base" latinLnBrk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1017544" algn="ctr" rtl="0" fontAlgn="base" latinLnBrk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526316" algn="ctr" rtl="0" fontAlgn="base" latinLnBrk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2035089" algn="ctr" rtl="0" fontAlgn="base" latinLnBrk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81000" indent="-3810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맑은 고딕" panose="020B0503020000020004" pitchFamily="50" charset="-127"/>
        </a:defRPr>
      </a:lvl1pPr>
      <a:lvl2pPr marL="825500" indent="-3175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맑은 고딕" panose="020B0503020000020004" pitchFamily="50" charset="-127"/>
        </a:defRPr>
      </a:lvl2pPr>
      <a:lvl3pPr marL="1271588" indent="-2540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맑은 고딕" panose="020B0503020000020004" pitchFamily="50" charset="-127"/>
        </a:defRPr>
      </a:lvl3pPr>
      <a:lvl4pPr marL="1779588" indent="-2540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맑은 고딕" panose="020B0503020000020004" pitchFamily="50" charset="-127"/>
        </a:defRPr>
      </a:lvl4pPr>
      <a:lvl5pPr marL="2289175" indent="-2540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맑은 고딕" panose="020B0503020000020004" pitchFamily="50" charset="-127"/>
        </a:defRPr>
      </a:lvl5pPr>
      <a:lvl6pPr marL="2798247" indent="-254386" algn="l" defTabSz="1017544" rtl="0" eaLnBrk="1" latinLnBrk="1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7019" indent="-254386" algn="l" defTabSz="1017544" rtl="0" eaLnBrk="1" latinLnBrk="1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5791" indent="-254386" algn="l" defTabSz="1017544" rtl="0" eaLnBrk="1" latinLnBrk="1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4563" indent="-254386" algn="l" defTabSz="1017544" rtl="0" eaLnBrk="1" latinLnBrk="1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17544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772" algn="l" defTabSz="1017544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7544" algn="l" defTabSz="1017544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6316" algn="l" defTabSz="1017544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5089" algn="l" defTabSz="1017544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3861" algn="l" defTabSz="1017544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2633" algn="l" defTabSz="1017544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1405" algn="l" defTabSz="1017544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177" algn="l" defTabSz="1017544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ycastsoftwar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mhcho@anycasting.com" TargetMode="External"/><Relationship Id="rId5" Type="http://schemas.openxmlformats.org/officeDocument/2006/relationships/hyperlink" Target="mailto:yhko@anycasting.com" TargetMode="External"/><Relationship Id="rId4" Type="http://schemas.openxmlformats.org/officeDocument/2006/relationships/hyperlink" Target="mailto:jmyoon@anycasting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36">
            <a:extLst>
              <a:ext uri="{FF2B5EF4-FFF2-40B4-BE49-F238E27FC236}">
                <a16:creationId xmlns:a16="http://schemas.microsoft.com/office/drawing/2014/main" id="{075A6E00-24D2-3C13-7BC0-FCA338433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63" y="2236788"/>
            <a:ext cx="9429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0" lang="en-US" altLang="ko-KR" sz="1100" b="1">
                <a:latin typeface="Arial" panose="020B0604020202020204" pitchFamily="34" charset="0"/>
              </a:rPr>
              <a:t>1. </a:t>
            </a:r>
            <a:r>
              <a:rPr kumimoji="0" lang="ko-KR" altLang="en-US" sz="1100" b="1">
                <a:latin typeface="Arial" panose="020B0604020202020204" pitchFamily="34" charset="0"/>
              </a:rPr>
              <a:t>참가 신청</a:t>
            </a:r>
            <a:endParaRPr kumimoji="0" lang="en-US" altLang="ko-KR" sz="1100" b="1">
              <a:latin typeface="Arial" panose="020B0604020202020204" pitchFamily="34" charset="0"/>
            </a:endParaRPr>
          </a:p>
        </p:txBody>
      </p:sp>
      <p:sp>
        <p:nvSpPr>
          <p:cNvPr id="15363" name="TextBox 11">
            <a:extLst>
              <a:ext uri="{FF2B5EF4-FFF2-40B4-BE49-F238E27FC236}">
                <a16:creationId xmlns:a16="http://schemas.microsoft.com/office/drawing/2014/main" id="{C9A39EF8-6244-422F-48D1-5F6A3D104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1730375"/>
            <a:ext cx="612298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110000"/>
              </a:lnSpc>
            </a:pPr>
            <a:r>
              <a:rPr kumimoji="0" lang="ko-KR" altLang="en-US" sz="1000"/>
              <a:t>작성하신 신청서는 </a:t>
            </a:r>
            <a:r>
              <a:rPr kumimoji="0" lang="en-US" altLang="ko-KR" sz="1000" b="1" i="1">
                <a:latin typeface="Arial" panose="020B0604020202020204" pitchFamily="34" charset="0"/>
              </a:rPr>
              <a:t>mhcho@anycasting.com</a:t>
            </a:r>
            <a:r>
              <a:rPr kumimoji="0" lang="en-US" altLang="ko-KR" sz="1000"/>
              <a:t> </a:t>
            </a:r>
            <a:r>
              <a:rPr kumimoji="0" lang="ko-KR" altLang="en-US" sz="1000"/>
              <a:t>접수하여 주시기 바라며</a:t>
            </a:r>
            <a:r>
              <a:rPr kumimoji="0" lang="en-US" altLang="ko-KR" sz="1000"/>
              <a:t>, </a:t>
            </a:r>
            <a:r>
              <a:rPr kumimoji="0" lang="ko-KR" altLang="en-US" sz="1000"/>
              <a:t>문의사항은</a:t>
            </a:r>
            <a:endParaRPr kumimoji="0" lang="en-US" altLang="ko-KR" sz="1000"/>
          </a:p>
          <a:p>
            <a:pPr eaLnBrk="1" latinLnBrk="1" hangingPunct="1">
              <a:lnSpc>
                <a:spcPct val="110000"/>
              </a:lnSpc>
            </a:pPr>
            <a:r>
              <a:rPr kumimoji="0" lang="en-US" altLang="ko-KR" sz="1000" b="1" i="1">
                <a:latin typeface="Arial" panose="020B0604020202020204" pitchFamily="34" charset="0"/>
              </a:rPr>
              <a:t>TEL. 02-3665-2493 (Ext. 103) </a:t>
            </a:r>
            <a:r>
              <a:rPr kumimoji="0" lang="ko-KR" altLang="en-US" sz="1000"/>
              <a:t>조민호 연구원에게 연락 주시기 바랍니다</a:t>
            </a:r>
            <a:r>
              <a:rPr kumimoji="0" lang="en-US" altLang="ko-KR" sz="1000"/>
              <a:t>.</a:t>
            </a:r>
          </a:p>
        </p:txBody>
      </p:sp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B84FF331-9C5E-BE64-B141-BD0130FA7624}"/>
              </a:ext>
            </a:extLst>
          </p:cNvPr>
          <p:cNvGraphicFramePr>
            <a:graphicFrameLocks noGrp="1"/>
          </p:cNvGraphicFramePr>
          <p:nvPr/>
        </p:nvGraphicFramePr>
        <p:xfrm>
          <a:off x="612775" y="2514600"/>
          <a:ext cx="6283325" cy="815976"/>
        </p:xfrm>
        <a:graphic>
          <a:graphicData uri="http://schemas.openxmlformats.org/drawingml/2006/table">
            <a:tbl>
              <a:tblPr/>
              <a:tblGrid>
                <a:gridCol w="785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8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6063">
                <a:tc gridSpan="2">
                  <a:txBody>
                    <a:bodyPr/>
                    <a:lstStyle>
                      <a:lvl1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10160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세미나 참가 분야</a:t>
                      </a:r>
                    </a:p>
                  </a:txBody>
                  <a:tcPr marL="9523" marR="9523" marT="95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10160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해당 일정란에  ○ 표시 바랍니다</a:t>
                      </a:r>
                      <a:r>
                        <a:rPr kumimoji="0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.</a:t>
                      </a:r>
                    </a:p>
                  </a:txBody>
                  <a:tcPr marL="9523" marR="9523" marT="95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 rowSpan="2">
                  <a:txBody>
                    <a:bodyPr/>
                    <a:lstStyle>
                      <a:lvl1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10160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참가일정</a:t>
                      </a:r>
                    </a:p>
                  </a:txBody>
                  <a:tcPr marL="9523" marR="9523" marT="95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10160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    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Giga Casting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노보텔 수원 호텔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  <a:endParaRPr kumimoji="0" lang="ko-KR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3" marR="9523" marT="95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10160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 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01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 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목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09:00 ~ 18:00 </a:t>
                      </a:r>
                      <a:endParaRPr kumimoji="0" lang="ko-KR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853" marR="9523" marT="95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10160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142853" marR="9523" marT="95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10160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Middle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Casting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노보텔 수원 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호텔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kumimoji="0" lang="ko-KR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3" marR="9523" marT="95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10160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 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02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 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금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09:00 ~ 18:00 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 </a:t>
                      </a:r>
                    </a:p>
                  </a:txBody>
                  <a:tcPr marL="142853" marR="9523" marT="95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10160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142853" marR="9523" marT="95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383" name="Rectangle 238">
            <a:extLst>
              <a:ext uri="{FF2B5EF4-FFF2-40B4-BE49-F238E27FC236}">
                <a16:creationId xmlns:a16="http://schemas.microsoft.com/office/drawing/2014/main" id="{054DBB4D-C32A-371F-1BC4-A58472E7B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3" y="6210300"/>
            <a:ext cx="14001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754" tIns="50877" rIns="101754" bIns="50877"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spcBef>
                <a:spcPct val="20000"/>
              </a:spcBef>
            </a:pPr>
            <a:r>
              <a:rPr kumimoji="0" lang="en-US" altLang="ko-KR" sz="1100" b="1"/>
              <a:t>3. </a:t>
            </a:r>
            <a:r>
              <a:rPr kumimoji="0" lang="ko-KR" altLang="en-US" sz="1100" b="1"/>
              <a:t>주조분야</a:t>
            </a:r>
          </a:p>
        </p:txBody>
      </p:sp>
      <p:sp>
        <p:nvSpPr>
          <p:cNvPr id="15384" name="Rectangle 238">
            <a:extLst>
              <a:ext uri="{FF2B5EF4-FFF2-40B4-BE49-F238E27FC236}">
                <a16:creationId xmlns:a16="http://schemas.microsoft.com/office/drawing/2014/main" id="{1671D733-70D2-CE9D-818D-E51A28458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513" y="7459663"/>
            <a:ext cx="218757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754" tIns="50877" rIns="101754" bIns="50877"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spcBef>
                <a:spcPct val="20000"/>
              </a:spcBef>
            </a:pPr>
            <a:r>
              <a:rPr kumimoji="0" lang="en-US" altLang="ko-KR" sz="1100" b="1"/>
              <a:t>4. </a:t>
            </a:r>
            <a:r>
              <a:rPr kumimoji="0" lang="ko-KR" altLang="en-US" sz="1100" b="1"/>
              <a:t>참가 문의 및 신청안내 </a:t>
            </a:r>
          </a:p>
        </p:txBody>
      </p:sp>
      <p:sp>
        <p:nvSpPr>
          <p:cNvPr id="15385" name="Rectangle 238">
            <a:extLst>
              <a:ext uri="{FF2B5EF4-FFF2-40B4-BE49-F238E27FC236}">
                <a16:creationId xmlns:a16="http://schemas.microsoft.com/office/drawing/2014/main" id="{0E44F75D-E9DC-46E8-D16B-88DC1948C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" y="7761288"/>
            <a:ext cx="6354763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754" tIns="50877" rIns="101754" bIns="50877">
            <a:spAutoFit/>
          </a:bodyPr>
          <a:lstStyle>
            <a:lvl1pPr marL="171450" indent="-1714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ko-KR" altLang="en-US" sz="1100"/>
              <a:t>참 가 비  </a:t>
            </a:r>
            <a:r>
              <a:rPr kumimoji="0" lang="en-US" altLang="ko-KR" sz="1100"/>
              <a:t>: 2022</a:t>
            </a:r>
            <a:r>
              <a:rPr kumimoji="0" lang="ko-KR" altLang="en-US" sz="1100"/>
              <a:t>년 무료 </a:t>
            </a:r>
            <a:r>
              <a:rPr kumimoji="0" lang="en-US" altLang="ko-KR" sz="1100"/>
              <a:t>(</a:t>
            </a:r>
            <a:r>
              <a:rPr kumimoji="0" lang="ko-KR" altLang="en-US" sz="1100"/>
              <a:t>중식 제공</a:t>
            </a:r>
            <a:r>
              <a:rPr kumimoji="0" lang="en-US" altLang="ko-KR" sz="1100"/>
              <a:t>)</a:t>
            </a:r>
          </a:p>
          <a:p>
            <a:pPr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ko-KR" altLang="en-US" sz="1100"/>
              <a:t>공정별 세미나 자료</a:t>
            </a:r>
            <a:r>
              <a:rPr kumimoji="0" lang="en-US" altLang="ko-KR" sz="1100"/>
              <a:t>(</a:t>
            </a:r>
            <a:r>
              <a:rPr kumimoji="0" lang="ko-KR" altLang="en-US" sz="1100"/>
              <a:t>컬러 인쇄</a:t>
            </a:r>
            <a:r>
              <a:rPr kumimoji="0" lang="en-US" altLang="ko-KR" sz="1100"/>
              <a:t>) </a:t>
            </a:r>
            <a:r>
              <a:rPr kumimoji="0" lang="ko-KR" altLang="en-US" sz="1100"/>
              <a:t>제공</a:t>
            </a:r>
            <a:endParaRPr kumimoji="0" lang="en-US" altLang="ko-KR" sz="1100"/>
          </a:p>
          <a:p>
            <a:pPr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ko-KR" altLang="en-US" sz="1100"/>
              <a:t>기념품과 추첨 경품</a:t>
            </a:r>
            <a:r>
              <a:rPr kumimoji="0" lang="en-US" altLang="ko-KR" sz="1100"/>
              <a:t>, 1</a:t>
            </a:r>
            <a:r>
              <a:rPr kumimoji="0" lang="ko-KR" altLang="en-US" sz="1100"/>
              <a:t>일 주차권 제공</a:t>
            </a:r>
            <a:endParaRPr kumimoji="0" lang="en-US" altLang="ko-KR" sz="1100"/>
          </a:p>
          <a:p>
            <a:pPr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ko-KR" altLang="en-US" sz="1100"/>
              <a:t>참가신청 </a:t>
            </a:r>
            <a:r>
              <a:rPr kumimoji="0" lang="en-US" altLang="ko-KR" sz="1100"/>
              <a:t>: </a:t>
            </a:r>
            <a:r>
              <a:rPr kumimoji="0" lang="ko-KR" altLang="en-US" sz="1100"/>
              <a:t>참가신청서 이메일 신청 가능 </a:t>
            </a:r>
            <a:r>
              <a:rPr kumimoji="0" lang="en-US" altLang="ko-KR" sz="1100" u="sng"/>
              <a:t>(</a:t>
            </a:r>
            <a:r>
              <a:rPr kumimoji="0" lang="ko-KR" altLang="en-US" sz="1100" u="sng"/>
              <a:t>접수마감 </a:t>
            </a:r>
            <a:r>
              <a:rPr kumimoji="0" lang="en-US" altLang="ko-KR" sz="1100" u="sng"/>
              <a:t>: 8</a:t>
            </a:r>
            <a:r>
              <a:rPr kumimoji="0" lang="ko-KR" altLang="en-US" sz="1100" u="sng"/>
              <a:t>월 </a:t>
            </a:r>
            <a:r>
              <a:rPr kumimoji="0" lang="en-US" altLang="ko-KR" sz="1100" u="sng"/>
              <a:t>26</a:t>
            </a:r>
            <a:r>
              <a:rPr kumimoji="0" lang="ko-KR" altLang="en-US" sz="1100" u="sng"/>
              <a:t>일</a:t>
            </a:r>
            <a:r>
              <a:rPr kumimoji="0" lang="en-US" altLang="ko-KR" sz="1100" u="sng"/>
              <a:t>)</a:t>
            </a:r>
          </a:p>
        </p:txBody>
      </p:sp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2876164F-3753-3B79-8C3B-6A9D70E9C208}"/>
              </a:ext>
            </a:extLst>
          </p:cNvPr>
          <p:cNvGraphicFramePr>
            <a:graphicFrameLocks noGrp="1"/>
          </p:cNvGraphicFramePr>
          <p:nvPr/>
        </p:nvGraphicFramePr>
        <p:xfrm>
          <a:off x="608013" y="8863013"/>
          <a:ext cx="6288087" cy="1090611"/>
        </p:xfrm>
        <a:graphic>
          <a:graphicData uri="http://schemas.openxmlformats.org/drawingml/2006/table">
            <a:tbl>
              <a:tblPr/>
              <a:tblGrid>
                <a:gridCol w="2446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7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3537">
                <a:tc rowSpan="3">
                  <a:txBody>
                    <a:bodyPr/>
                    <a:lstStyle>
                      <a:lvl1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10160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㈜애니캐스팅소프트웨어</a:t>
                      </a:r>
                      <a:endParaRPr kumimoji="0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10160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3"/>
                        </a:rPr>
                        <a:t>www.anycastsoftware.com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10160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Tel. 02-3665-2493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10035" marR="10035" marT="1019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10160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윤중묵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상무</a:t>
                      </a:r>
                    </a:p>
                  </a:txBody>
                  <a:tcPr marL="108000" marR="10035" marT="1019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10160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hlinkClick r:id="rId4"/>
                        </a:rPr>
                        <a:t>jmyoon@anycasting.com</a:t>
                      </a:r>
                      <a:endParaRPr kumimoji="0" lang="en-US" altLang="ko-KR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150517" marR="10035" marT="1019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10160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내선 </a:t>
                      </a:r>
                      <a:r>
                        <a:rPr kumimoji="0" lang="en-US" altLang="ko-KR" sz="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101</a:t>
                      </a:r>
                      <a:endParaRPr kumimoji="0" lang="ko-KR" altLang="en-US" sz="9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108000" marR="10035" marT="1019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5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10160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고요한 과장</a:t>
                      </a:r>
                    </a:p>
                  </a:txBody>
                  <a:tcPr marL="108000" marR="10035" marT="1019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10160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hlinkClick r:id="rId5"/>
                        </a:rPr>
                        <a:t>yhko@anycasting.com</a:t>
                      </a:r>
                      <a:endParaRPr kumimoji="0" lang="ko-KR" altLang="en-US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150517" marR="10035" marT="1019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10160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내선 </a:t>
                      </a:r>
                      <a:r>
                        <a:rPr kumimoji="0" lang="en-US" altLang="ko-KR" sz="9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109</a:t>
                      </a:r>
                      <a:endParaRPr kumimoji="0" lang="ko-KR" altLang="en-US" sz="9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108000" marR="10035" marT="1019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5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10160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조민호 연구원</a:t>
                      </a:r>
                    </a:p>
                  </a:txBody>
                  <a:tcPr marL="108000" marR="10035" marT="1019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10160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hlinkClick r:id="rId6"/>
                        </a:rPr>
                        <a:t>mhcho@anycasting.com</a:t>
                      </a:r>
                      <a:endParaRPr kumimoji="0" lang="en-US" altLang="ko-KR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150517" marR="10035" marT="1019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10160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내선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0" lang="en-US" altLang="ko-KR" sz="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103</a:t>
                      </a:r>
                      <a:endParaRPr kumimoji="0" lang="ko-KR" altLang="en-US" sz="9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108000" marR="10035" marT="1019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406" name="Rectangle 236">
            <a:extLst>
              <a:ext uri="{FF2B5EF4-FFF2-40B4-BE49-F238E27FC236}">
                <a16:creationId xmlns:a16="http://schemas.microsoft.com/office/drawing/2014/main" id="{E7BC3B58-F2AA-A74C-E9D0-326F4C17B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88" y="3560763"/>
            <a:ext cx="103028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754" tIns="50877" rIns="101754" bIns="50877"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spcBef>
                <a:spcPct val="20000"/>
              </a:spcBef>
            </a:pPr>
            <a:r>
              <a:rPr kumimoji="0" lang="en-US" altLang="ko-KR" sz="1100" b="1"/>
              <a:t>2. </a:t>
            </a:r>
            <a:r>
              <a:rPr kumimoji="0" lang="ko-KR" altLang="en-US" sz="1100" b="1"/>
              <a:t>참가자</a:t>
            </a:r>
          </a:p>
        </p:txBody>
      </p:sp>
      <p:graphicFrame>
        <p:nvGraphicFramePr>
          <p:cNvPr id="21" name="표 20">
            <a:extLst>
              <a:ext uri="{FF2B5EF4-FFF2-40B4-BE49-F238E27FC236}">
                <a16:creationId xmlns:a16="http://schemas.microsoft.com/office/drawing/2014/main" id="{BF9BEBDF-3E5E-42D8-E56D-7CE5883073E8}"/>
              </a:ext>
            </a:extLst>
          </p:cNvPr>
          <p:cNvGraphicFramePr>
            <a:graphicFrameLocks noGrp="1"/>
          </p:cNvGraphicFramePr>
          <p:nvPr/>
        </p:nvGraphicFramePr>
        <p:xfrm>
          <a:off x="638175" y="3824288"/>
          <a:ext cx="6257925" cy="2101850"/>
        </p:xfrm>
        <a:graphic>
          <a:graphicData uri="http://schemas.openxmlformats.org/drawingml/2006/table">
            <a:tbl>
              <a:tblPr/>
              <a:tblGrid>
                <a:gridCol w="887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8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6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3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9250">
                <a:tc>
                  <a:txBody>
                    <a:bodyPr/>
                    <a:lstStyle>
                      <a:lvl1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10160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회사명</a:t>
                      </a:r>
                    </a:p>
                  </a:txBody>
                  <a:tcPr marL="10110" marR="10110" marT="102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>
                      <a:lvl1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10160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110" marR="10110" marT="1028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10160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부서명</a:t>
                      </a:r>
                    </a:p>
                  </a:txBody>
                  <a:tcPr marL="10110" marR="10110" marT="1028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>
                      <a:lvl1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10160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110" marR="10110" marT="1028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 rowSpan="2">
                  <a:txBody>
                    <a:bodyPr/>
                    <a:lstStyle>
                      <a:lvl1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10160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성명</a:t>
                      </a:r>
                    </a:p>
                  </a:txBody>
                  <a:tcPr marL="10110" marR="10110" marT="102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>
                      <a:lvl1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10160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10110" marR="10110" marT="1028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10160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직급</a:t>
                      </a:r>
                    </a:p>
                  </a:txBody>
                  <a:tcPr marL="10110" marR="10110" marT="1028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10160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10110" marR="10110" marT="1028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10160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E-mail</a:t>
                      </a:r>
                    </a:p>
                  </a:txBody>
                  <a:tcPr marL="10110" marR="10110" marT="1028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10160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10110" marR="10110" marT="1028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10160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TEL</a:t>
                      </a:r>
                    </a:p>
                  </a:txBody>
                  <a:tcPr marL="10110" marR="10110" marT="1028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10160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10110" marR="10110" marT="1028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10160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Mobile</a:t>
                      </a:r>
                    </a:p>
                  </a:txBody>
                  <a:tcPr marL="10110" marR="10110" marT="1028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10160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10110" marR="10110" marT="1028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100">
                <a:tc rowSpan="2">
                  <a:txBody>
                    <a:bodyPr/>
                    <a:lstStyle>
                      <a:lvl1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10160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성명</a:t>
                      </a:r>
                    </a:p>
                  </a:txBody>
                  <a:tcPr marL="10110" marR="10110" marT="102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>
                      <a:lvl1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10160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10110" marR="10110" marT="1028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10160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직급</a:t>
                      </a:r>
                    </a:p>
                  </a:txBody>
                  <a:tcPr marL="10110" marR="10110" marT="1028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10160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10110" marR="10110" marT="1028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10160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E-mail</a:t>
                      </a:r>
                    </a:p>
                  </a:txBody>
                  <a:tcPr marL="10110" marR="10110" marT="1028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10160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10110" marR="10110" marT="1028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1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10160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TEL</a:t>
                      </a:r>
                    </a:p>
                  </a:txBody>
                  <a:tcPr marL="10110" marR="10110" marT="1028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10160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10110" marR="10110" marT="1028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10160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Mobile</a:t>
                      </a:r>
                    </a:p>
                  </a:txBody>
                  <a:tcPr marL="10110" marR="10110" marT="1028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10160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10110" marR="10110" marT="1028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100">
                <a:tc rowSpan="2">
                  <a:txBody>
                    <a:bodyPr/>
                    <a:lstStyle>
                      <a:lvl1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10160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성명</a:t>
                      </a:r>
                    </a:p>
                  </a:txBody>
                  <a:tcPr marL="10110" marR="10110" marT="102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>
                      <a:lvl1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10160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10110" marR="10110" marT="1028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10160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직급</a:t>
                      </a:r>
                    </a:p>
                  </a:txBody>
                  <a:tcPr marL="10110" marR="10110" marT="1028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10160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10110" marR="10110" marT="1028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10160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E-mail</a:t>
                      </a:r>
                    </a:p>
                  </a:txBody>
                  <a:tcPr marL="10110" marR="10110" marT="1028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10160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10110" marR="10110" marT="1028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1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10160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TEL</a:t>
                      </a:r>
                    </a:p>
                  </a:txBody>
                  <a:tcPr marL="10110" marR="10110" marT="1028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10160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10110" marR="10110" marT="1028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10160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Mobile</a:t>
                      </a:r>
                    </a:p>
                  </a:txBody>
                  <a:tcPr marL="10110" marR="10110" marT="1028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defTabSz="10160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defTabSz="1016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10160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10110" marR="10110" marT="1028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Group 174">
            <a:extLst>
              <a:ext uri="{FF2B5EF4-FFF2-40B4-BE49-F238E27FC236}">
                <a16:creationId xmlns:a16="http://schemas.microsoft.com/office/drawing/2014/main" id="{7E40A594-7ACE-01CD-583E-897EA239065C}"/>
              </a:ext>
            </a:extLst>
          </p:cNvPr>
          <p:cNvGraphicFramePr>
            <a:graphicFrameLocks noGrp="1"/>
          </p:cNvGraphicFramePr>
          <p:nvPr/>
        </p:nvGraphicFramePr>
        <p:xfrm>
          <a:off x="635000" y="6492875"/>
          <a:ext cx="6261100" cy="750888"/>
        </p:xfrm>
        <a:graphic>
          <a:graphicData uri="http://schemas.openxmlformats.org/drawingml/2006/table">
            <a:tbl>
              <a:tblPr/>
              <a:tblGrid>
                <a:gridCol w="932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2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3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23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23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71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2575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고압 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다이캐스팅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48943" marB="489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저압 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다이캐스팅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48943" marB="489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주철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주강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주물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48943" marB="489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비철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주물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48943" marB="489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정밀주조</a:t>
                      </a:r>
                    </a:p>
                  </a:txBody>
                  <a:tcPr marL="36000" marR="36000" marT="48943" marB="489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신주조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기술</a:t>
                      </a:r>
                    </a:p>
                  </a:txBody>
                  <a:tcPr marL="36000" marR="36000" marT="48943" marB="489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기타</a:t>
                      </a:r>
                    </a:p>
                  </a:txBody>
                  <a:tcPr marL="36000" marR="36000" marT="48943" marB="489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13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48943" marB="489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48943" marB="489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48943" marB="489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48943" marB="489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48943" marB="489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48943" marB="489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4907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479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051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6238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48943" marB="489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669559-c8c1-4841-b715-3c9c20a7553e"/>
    <lcf76f155ced4ddcb4097134ff3c332f xmlns="51dd9c6e-f79a-447a-a24c-089dd7ff87e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D44A690C490BC749A808F82D44E376E9" ma:contentTypeVersion="11" ma:contentTypeDescription="새 문서를 만듭니다." ma:contentTypeScope="" ma:versionID="d51031624327b6e9f2bd7b3a9fb5033a">
  <xsd:schema xmlns:xsd="http://www.w3.org/2001/XMLSchema" xmlns:xs="http://www.w3.org/2001/XMLSchema" xmlns:p="http://schemas.microsoft.com/office/2006/metadata/properties" xmlns:ns2="51dd9c6e-f79a-447a-a24c-089dd7ff87ea" xmlns:ns3="bb669559-c8c1-4841-b715-3c9c20a7553e" targetNamespace="http://schemas.microsoft.com/office/2006/metadata/properties" ma:root="true" ma:fieldsID="5d28e151aa33c43a43294896305770e9" ns2:_="" ns3:_="">
    <xsd:import namespace="51dd9c6e-f79a-447a-a24c-089dd7ff87ea"/>
    <xsd:import namespace="bb669559-c8c1-4841-b715-3c9c20a755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dd9c6e-f79a-447a-a24c-089dd7ff87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이미지 태그" ma:readOnly="false" ma:fieldId="{5cf76f15-5ced-4ddc-b409-7134ff3c332f}" ma:taxonomyMulti="true" ma:sspId="7dfa3ebb-e17b-4bae-9bb6-c261454c35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69559-c8c1-4841-b715-3c9c20a7553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3493961-7d87-47e8-a961-8351b53627d3}" ma:internalName="TaxCatchAll" ma:showField="CatchAllData" ma:web="bb669559-c8c1-4841-b715-3c9c20a755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625AB7-EF9B-4D41-B88D-C305911759B8}">
  <ds:schemaRefs>
    <ds:schemaRef ds:uri="bb669559-c8c1-4841-b715-3c9c20a7553e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51dd9c6e-f79a-447a-a24c-089dd7ff87e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D53CCBE-6C0A-43EF-9309-D46810B591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dd9c6e-f79a-447a-a24c-089dd7ff87ea"/>
    <ds:schemaRef ds:uri="bb669559-c8c1-4841-b715-3c9c20a755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8623EE-2170-4739-B9EA-45D395570F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</TotalTime>
  <Words>212</Words>
  <Application>Microsoft Office PowerPoint</Application>
  <PresentationFormat>사용자 지정</PresentationFormat>
  <Paragraphs>66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맑은 고딕</vt:lpstr>
      <vt:lpstr>Arial</vt:lpstr>
      <vt:lpstr>굴림</vt:lpstr>
      <vt:lpstr>1_Office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khkim</dc:creator>
  <cp:lastModifiedBy>황 진희</cp:lastModifiedBy>
  <cp:revision>90</cp:revision>
  <cp:lastPrinted>2017-09-18T02:00:01Z</cp:lastPrinted>
  <dcterms:created xsi:type="dcterms:W3CDTF">2014-05-16T02:02:15Z</dcterms:created>
  <dcterms:modified xsi:type="dcterms:W3CDTF">2022-08-10T08:00:48Z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CatchAll">
    <vt:lpwstr/>
  </property>
  <property fmtid="{D5CDD505-2E9C-101B-9397-08002B2CF9AE}" pid="3" name="lcf76f155ced4ddcb4097134ff3c332f">
    <vt:lpwstr/>
  </property>
</Properties>
</file>